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  <p:sldMasterId id="2147483691" r:id="rId6"/>
  </p:sldMasterIdLst>
  <p:notesMasterIdLst>
    <p:notesMasterId r:id="rId15"/>
  </p:notesMasterIdLst>
  <p:handoutMasterIdLst>
    <p:handoutMasterId r:id="rId16"/>
  </p:handoutMasterIdLst>
  <p:sldIdLst>
    <p:sldId id="341" r:id="rId7"/>
    <p:sldId id="326" r:id="rId8"/>
    <p:sldId id="359" r:id="rId9"/>
    <p:sldId id="362" r:id="rId10"/>
    <p:sldId id="366" r:id="rId11"/>
    <p:sldId id="367" r:id="rId12"/>
    <p:sldId id="360" r:id="rId13"/>
    <p:sldId id="361" r:id="rId1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213"/>
    <a:srgbClr val="DADCEC"/>
    <a:srgbClr val="CCCCFF"/>
    <a:srgbClr val="C0C0C0"/>
    <a:srgbClr val="9999FF"/>
    <a:srgbClr val="FF0000"/>
    <a:srgbClr val="0066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 snapToGrid="0" snapToObjects="1">
      <p:cViewPr>
        <p:scale>
          <a:sx n="110" d="100"/>
          <a:sy n="110" d="100"/>
        </p:scale>
        <p:origin x="-198" y="798"/>
      </p:cViewPr>
      <p:guideLst>
        <p:guide orient="horz" pos="1070"/>
        <p:guide orient="horz" pos="3247"/>
        <p:guide orient="horz" pos="2150"/>
        <p:guide orient="horz" pos="4079"/>
        <p:guide pos="2880"/>
        <p:guide pos="1176"/>
        <p:guide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 snapToGrid="0" snapToObjects="1">
      <p:cViewPr varScale="1">
        <p:scale>
          <a:sx n="59" d="100"/>
          <a:sy n="59" d="100"/>
        </p:scale>
        <p:origin x="-1716" y="-84"/>
      </p:cViewPr>
      <p:guideLst>
        <p:guide orient="horz" pos="3120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075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59FE0A92-FF12-47DB-9065-33465E461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6938"/>
            <a:ext cx="54356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075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DD5D1F9A-A628-49FF-AE06-5714F0E34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A9DB-E1E2-42A7-A3A5-68E5A613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54D8-8D7F-4CD2-9B83-D8469A253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9138" y="230188"/>
            <a:ext cx="8277225" cy="8778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9138" y="1982788"/>
            <a:ext cx="7773987" cy="4113212"/>
          </a:xfrm>
        </p:spPr>
        <p:txBody>
          <a:bodyPr/>
          <a:lstStyle>
            <a:lvl1pPr marL="0" indent="0">
              <a:lnSpc>
                <a:spcPts val="3100"/>
              </a:lnSpc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308522-B776-4C94-8951-3980C5D5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44EF1-F305-4543-BFCD-2EB060E26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3B2A-AE23-458B-A80F-95045BDD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DC797-137F-4688-967F-B8C55BBB9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E44D-3B3E-4C91-9307-7BC2D7CFA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BDB9-1D7F-49DB-9651-13488F73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8D2E4-39DB-4267-8850-D5F53DEAA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EFD21-B31B-456D-B1D8-0CAFA3C3E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CF5BA-026F-40BB-880F-CCE18DFBB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1C494-594A-4426-8151-E380C518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A4A35-4377-4C13-852B-E2F133D00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7850" y="228600"/>
            <a:ext cx="20685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228600"/>
            <a:ext cx="6056312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1B08-BD95-43ED-AB3E-5674B0A3B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2E75-7170-45BD-B044-6FC13909A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38" y="1776413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6413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5DA7-6F19-4C58-A597-C2E038A4E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653B-08A6-4DFD-AB15-4BD899920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EB01-69F1-40D4-998D-E576A82F4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7766-3AC1-4C33-B28F-049580ABC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9554-67A8-4E13-99D5-9A1AC1E25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A140-2960-48CD-965E-6B74A8398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511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228600"/>
            <a:ext cx="82772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EA1120-9BCC-4A5D-A811-FF1FA206F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8" descr="Diamond KEY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B1010B"/>
              </a:clrFrom>
              <a:clrTo>
                <a:srgbClr val="B1010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28600"/>
            <a:ext cx="25923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>
    <p:pull dir="d"/>
  </p:transition>
  <p:hf hdr="0" ftr="0" dt="0"/>
  <p:txStyles>
    <p:titleStyle>
      <a:lvl1pPr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lnSpc>
          <a:spcPts val="2900"/>
        </a:lnSpc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719138" y="1982788"/>
            <a:ext cx="5503862" cy="609600"/>
          </a:xfrm>
        </p:spPr>
        <p:txBody>
          <a:bodyPr/>
          <a:lstStyle/>
          <a:p>
            <a:pPr eaLnBrk="1" hangingPunct="1"/>
            <a:r>
              <a:rPr lang="en-GB" smtClean="0"/>
              <a:t>CSC3047 IT Enterprise Project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244725" y="3462338"/>
            <a:ext cx="4171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Dr Darryl Stewart</a:t>
            </a:r>
          </a:p>
          <a:p>
            <a:r>
              <a:rPr lang="en-GB" sz="2000">
                <a:solidFill>
                  <a:schemeClr val="bg1"/>
                </a:solidFill>
              </a:rPr>
              <a:t>Dr Barry McCollum</a:t>
            </a:r>
          </a:p>
          <a:p>
            <a:r>
              <a:rPr lang="en-GB" sz="2000">
                <a:solidFill>
                  <a:schemeClr val="bg1"/>
                </a:solidFill>
              </a:rPr>
              <a:t>Dr Paul McMullan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 Enterprise Project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76413"/>
            <a:ext cx="7242175" cy="3902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Individual Research </a:t>
            </a:r>
            <a:r>
              <a:rPr lang="en-GB" dirty="0" smtClean="0"/>
              <a:t>Project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1</a:t>
            </a:r>
            <a:r>
              <a:rPr lang="en-GB" dirty="0" smtClean="0"/>
              <a:t>st Semester Issues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Development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Teams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Supervision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Deliverables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Final </a:t>
            </a:r>
            <a:r>
              <a:rPr lang="en-GB" dirty="0" smtClean="0"/>
              <a:t>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Assessment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5" y="3003550"/>
            <a:ext cx="5275263" cy="877888"/>
          </a:xfrm>
        </p:spPr>
        <p:txBody>
          <a:bodyPr/>
          <a:lstStyle/>
          <a:p>
            <a:pPr eaLnBrk="1" hangingPunct="1">
              <a:defRPr/>
            </a:pPr>
            <a:r>
              <a:rPr lang="en-GB" sz="6600" dirty="0" smtClean="0">
                <a:solidFill>
                  <a:schemeClr val="accent4">
                    <a:lumMod val="50000"/>
                  </a:schemeClr>
                </a:solidFill>
              </a:rPr>
              <a:t>Questions?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09A94-562F-4494-B901-B91521734A6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176528"/>
            <a:ext cx="9368028" cy="643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 Enterprise Project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363638"/>
            <a:ext cx="7242175" cy="3314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/>
              <a:t>Requirements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Students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Academics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Administrators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Academic Programme Managers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 Enterprise Project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363638"/>
            <a:ext cx="7242175" cy="3314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/>
              <a:t>Deliverables</a:t>
            </a:r>
            <a:endParaRPr lang="en-GB" sz="2800" dirty="0" smtClean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Group Presentation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System Demonstration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Final Report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System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 Enterprise Project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56272"/>
            <a:ext cx="7242175" cy="3314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sz="2800" dirty="0" smtClean="0"/>
              <a:t>Final Report</a:t>
            </a:r>
            <a:endParaRPr lang="en-GB" sz="2800" dirty="0" smtClean="0"/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Project Management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Requirements Specification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User Interface Design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Database Design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System Design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Coding Standards and Convention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Unit Implementation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Quality Assurance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dirty="0" smtClean="0"/>
              <a:t>Critical Evaluation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Supervision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44EF1-F305-4543-BFCD-2EB060E26E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</a:t>
            </a:r>
            <a:r>
              <a:rPr lang="en-GB" dirty="0" smtClean="0"/>
              <a:t>eetings </a:t>
            </a:r>
            <a:r>
              <a:rPr lang="en-GB" dirty="0" smtClean="0"/>
              <a:t>with one of the </a:t>
            </a:r>
            <a:r>
              <a:rPr lang="en-GB" dirty="0" smtClean="0"/>
              <a:t>Customers/Supervisors</a:t>
            </a:r>
            <a:endParaRPr lang="en-GB" dirty="0" smtClean="0"/>
          </a:p>
          <a:p>
            <a:pPr lvl="1"/>
            <a:r>
              <a:rPr lang="en-GB" dirty="0" smtClean="0"/>
              <a:t>Dr </a:t>
            </a:r>
            <a:r>
              <a:rPr lang="en-GB" dirty="0" smtClean="0"/>
              <a:t>Barry McCollum</a:t>
            </a:r>
          </a:p>
          <a:p>
            <a:pPr lvl="1"/>
            <a:r>
              <a:rPr lang="en-GB" dirty="0" smtClean="0"/>
              <a:t>Dr Paul McMullan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Questions</a:t>
            </a:r>
          </a:p>
          <a:p>
            <a:r>
              <a:rPr lang="en-GB" dirty="0" smtClean="0"/>
              <a:t>Progress </a:t>
            </a:r>
            <a:r>
              <a:rPr lang="en-GB" dirty="0" smtClean="0"/>
              <a:t>monitoring</a:t>
            </a:r>
          </a:p>
          <a:p>
            <a:endParaRPr lang="en-GB" dirty="0" smtClean="0"/>
          </a:p>
          <a:p>
            <a:r>
              <a:rPr lang="en-GB" dirty="0" smtClean="0"/>
              <a:t>Meetings begin Tuesday 13th</a:t>
            </a:r>
            <a:endParaRPr lang="en-GB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915064"/>
          <a:ext cx="7435969" cy="4201063"/>
        </p:xfrm>
        <a:graphic>
          <a:graphicData uri="http://schemas.openxmlformats.org/drawingml/2006/table">
            <a:tbl>
              <a:tblPr/>
              <a:tblGrid>
                <a:gridCol w="3783785"/>
                <a:gridCol w="1605932"/>
                <a:gridCol w="2046252"/>
              </a:tblGrid>
              <a:tr h="924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>
                          <a:latin typeface="Calibri"/>
                          <a:ea typeface="Calibri"/>
                          <a:cs typeface="Times New Roman"/>
                        </a:rPr>
                        <a:t>Element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>
                          <a:latin typeface="Calibri"/>
                          <a:ea typeface="Calibri"/>
                          <a:cs typeface="Times New Roman"/>
                        </a:rPr>
                        <a:t>Percentage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49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Group Presentation &amp;  System Demonstration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49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latin typeface="Calibri"/>
                          <a:ea typeface="Calibri"/>
                          <a:cs typeface="Times New Roman"/>
                        </a:rPr>
                        <a:t>2. Final </a:t>
                      </a: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Report &amp; System Produced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73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24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n-GB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latin typeface="Calibri"/>
                          <a:ea typeface="Calibri"/>
                          <a:cs typeface="Times New Roman"/>
                        </a:rPr>
                        <a:t>Development </a:t>
                      </a: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Diary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Individual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113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44EF1-F305-4543-BFCD-2EB060E26E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C0C0C0"/>
      </a:hlink>
      <a:folHlink>
        <a:srgbClr val="D18213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9">
      <a:dk1>
        <a:srgbClr val="C1131E"/>
      </a:dk1>
      <a:lt1>
        <a:srgbClr val="FFFFFF"/>
      </a:lt1>
      <a:dk2>
        <a:srgbClr val="FFFFFF"/>
      </a:dk2>
      <a:lt2>
        <a:srgbClr val="808080"/>
      </a:lt2>
      <a:accent1>
        <a:srgbClr val="C1131E"/>
      </a:accent1>
      <a:accent2>
        <a:srgbClr val="000084"/>
      </a:accent2>
      <a:accent3>
        <a:srgbClr val="FFFFFF"/>
      </a:accent3>
      <a:accent4>
        <a:srgbClr val="A40E18"/>
      </a:accent4>
      <a:accent5>
        <a:srgbClr val="DDAAAB"/>
      </a:accent5>
      <a:accent6>
        <a:srgbClr val="000077"/>
      </a:accent6>
      <a:hlink>
        <a:srgbClr val="FFA400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40000"/>
        </a:accent1>
        <a:accent2>
          <a:srgbClr val="000084"/>
        </a:accent2>
        <a:accent3>
          <a:srgbClr val="FFFFFF"/>
        </a:accent3>
        <a:accent4>
          <a:srgbClr val="000000"/>
        </a:accent4>
        <a:accent5>
          <a:srgbClr val="C2AAAA"/>
        </a:accent5>
        <a:accent6>
          <a:srgbClr val="000077"/>
        </a:accent6>
        <a:hlink>
          <a:srgbClr val="FFA4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C1131E"/>
        </a:dk1>
        <a:lt1>
          <a:srgbClr val="FFFFFF"/>
        </a:lt1>
        <a:dk2>
          <a:srgbClr val="FFFFFF"/>
        </a:dk2>
        <a:lt2>
          <a:srgbClr val="808080"/>
        </a:lt2>
        <a:accent1>
          <a:srgbClr val="C1131E"/>
        </a:accent1>
        <a:accent2>
          <a:srgbClr val="000084"/>
        </a:accent2>
        <a:accent3>
          <a:srgbClr val="FFFFFF"/>
        </a:accent3>
        <a:accent4>
          <a:srgbClr val="A40E18"/>
        </a:accent4>
        <a:accent5>
          <a:srgbClr val="DDAAAB"/>
        </a:accent5>
        <a:accent6>
          <a:srgbClr val="000077"/>
        </a:accent6>
        <a:hlink>
          <a:srgbClr val="FFA4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577B740897AA41967A29300E352D8D" ma:contentTypeVersion="0" ma:contentTypeDescription="Create a new document." ma:contentTypeScope="" ma:versionID="ff6f58d8e4218e9e45c937f7f809775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C56113-642F-455D-9FD6-EE2D3386F3B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FB3C810-46AE-4178-8EAC-F467B0F99F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61476-D0EF-44CC-8913-4777F8ACE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DEF0D31-C010-4A06-9E99-EA13BDECC168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6903</TotalTime>
  <Words>131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1_Default Design</vt:lpstr>
      <vt:lpstr>Blank Presentation</vt:lpstr>
      <vt:lpstr>Slide 1</vt:lpstr>
      <vt:lpstr>IT Enterprise Project</vt:lpstr>
      <vt:lpstr>Questions?</vt:lpstr>
      <vt:lpstr>IT Enterprise Project</vt:lpstr>
      <vt:lpstr>IT Enterprise Project</vt:lpstr>
      <vt:lpstr>IT Enterprise Project</vt:lpstr>
      <vt:lpstr>Supervision</vt:lpstr>
      <vt:lpstr>Slide 8</vt:lpstr>
    </vt:vector>
  </TitlesOfParts>
  <Manager>JP Lane</Manager>
  <Company>eventMAP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Institutional Scheduling - creating order from chaos</dc:subject>
  <dc:creator>JP Lane</dc:creator>
  <dc:description>for use with the IBM &amp; Jade Seminar Series</dc:description>
  <cp:lastModifiedBy>EEECS</cp:lastModifiedBy>
  <cp:revision>445</cp:revision>
  <dcterms:created xsi:type="dcterms:W3CDTF">2002-08-23T15:26:08Z</dcterms:created>
  <dcterms:modified xsi:type="dcterms:W3CDTF">2012-02-02T20:36:44Z</dcterms:modified>
  <cp:category>General Presentations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JP Lane</vt:lpwstr>
  </property>
  <property fmtid="{D5CDD505-2E9C-101B-9397-08002B2CF9AE}" pid="3" name="Client">
    <vt:lpwstr>eventMAP Limited</vt:lpwstr>
  </property>
  <property fmtid="{D5CDD505-2E9C-101B-9397-08002B2CF9AE}" pid="4" name="Editor">
    <vt:lpwstr>JP Lane, Barry McCollum</vt:lpwstr>
  </property>
  <property fmtid="{D5CDD505-2E9C-101B-9397-08002B2CF9AE}" pid="5" name="ContentType">
    <vt:lpwstr>Document</vt:lpwstr>
  </property>
</Properties>
</file>